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63" r:id="rId3"/>
    <p:sldId id="300" r:id="rId4"/>
    <p:sldId id="302" r:id="rId5"/>
    <p:sldId id="301" r:id="rId6"/>
    <p:sldId id="303" r:id="rId7"/>
    <p:sldId id="282" r:id="rId8"/>
    <p:sldId id="304" r:id="rId9"/>
    <p:sldId id="284" r:id="rId10"/>
    <p:sldId id="290" r:id="rId11"/>
    <p:sldId id="291" r:id="rId12"/>
    <p:sldId id="285" r:id="rId13"/>
    <p:sldId id="287" r:id="rId14"/>
    <p:sldId id="288" r:id="rId15"/>
    <p:sldId id="289" r:id="rId16"/>
    <p:sldId id="292" r:id="rId17"/>
    <p:sldId id="294" r:id="rId18"/>
    <p:sldId id="295" r:id="rId19"/>
    <p:sldId id="296" r:id="rId20"/>
    <p:sldId id="298" r:id="rId21"/>
    <p:sldId id="299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3F396D"/>
    <a:srgbClr val="E4D30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876D0B05-A5C4-422E-9AB5-0E7D3E1707B5}"/>
    <pc:docChg chg="undo custSel addSld modSld">
      <pc:chgData name="Teuku Raja Irfan Radarma" userId="cf428174-95ba-4576-8554-3a3b8ffa52b7" providerId="ADAL" clId="{876D0B05-A5C4-422E-9AB5-0E7D3E1707B5}" dt="2024-11-03T16:46:23.310" v="2133" actId="20577"/>
      <pc:docMkLst>
        <pc:docMk/>
      </pc:docMkLst>
      <pc:sldChg chg="modSp mod">
        <pc:chgData name="Teuku Raja Irfan Radarma" userId="cf428174-95ba-4576-8554-3a3b8ffa52b7" providerId="ADAL" clId="{876D0B05-A5C4-422E-9AB5-0E7D3E1707B5}" dt="2024-11-03T15:12:59.641" v="156" actId="14100"/>
        <pc:sldMkLst>
          <pc:docMk/>
          <pc:sldMk cId="911610319" sldId="262"/>
        </pc:sldMkLst>
        <pc:spChg chg="mod">
          <ac:chgData name="Teuku Raja Irfan Radarma" userId="cf428174-95ba-4576-8554-3a3b8ffa52b7" providerId="ADAL" clId="{876D0B05-A5C4-422E-9AB5-0E7D3E1707B5}" dt="2024-11-03T15:12:59.641" v="156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876D0B05-A5C4-422E-9AB5-0E7D3E1707B5}" dt="2024-11-03T15:12:32.803" v="104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876D0B05-A5C4-422E-9AB5-0E7D3E1707B5}" dt="2024-11-03T15:12:13.784" v="93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876D0B05-A5C4-422E-9AB5-0E7D3E1707B5}" dt="2024-11-03T15:12:13.784" v="93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190537798" sldId="284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4062415789" sldId="285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577354357" sldId="287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1972734250" sldId="288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1983544" sldId="289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955068783" sldId="290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4213952586" sldId="291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999145334" sldId="292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848060083" sldId="294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193182119" sldId="295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1867332962" sldId="296"/>
        </pc:sldMkLst>
      </pc:sldChg>
      <pc:sldChg chg="modSp new mod">
        <pc:chgData name="Teuku Raja Irfan Radarma" userId="cf428174-95ba-4576-8554-3a3b8ffa52b7" providerId="ADAL" clId="{876D0B05-A5C4-422E-9AB5-0E7D3E1707B5}" dt="2024-11-03T15:15:12.718" v="203" actId="20577"/>
        <pc:sldMkLst>
          <pc:docMk/>
          <pc:sldMk cId="2962757761" sldId="300"/>
        </pc:sldMkLst>
        <pc:spChg chg="mod">
          <ac:chgData name="Teuku Raja Irfan Radarma" userId="cf428174-95ba-4576-8554-3a3b8ffa52b7" providerId="ADAL" clId="{876D0B05-A5C4-422E-9AB5-0E7D3E1707B5}" dt="2024-11-03T15:13:40.573" v="184" actId="120"/>
          <ac:spMkLst>
            <pc:docMk/>
            <pc:sldMk cId="2962757761" sldId="300"/>
            <ac:spMk id="2" creationId="{CE574AB3-43FC-464E-98C3-C429745BE5FB}"/>
          </ac:spMkLst>
        </pc:spChg>
        <pc:spChg chg="mod">
          <ac:chgData name="Teuku Raja Irfan Radarma" userId="cf428174-95ba-4576-8554-3a3b8ffa52b7" providerId="ADAL" clId="{876D0B05-A5C4-422E-9AB5-0E7D3E1707B5}" dt="2024-11-03T15:15:12.718" v="203" actId="20577"/>
          <ac:spMkLst>
            <pc:docMk/>
            <pc:sldMk cId="2962757761" sldId="300"/>
            <ac:spMk id="3" creationId="{23182E60-B0C0-43D9-A2A4-C110C56DC558}"/>
          </ac:spMkLst>
        </pc:spChg>
      </pc:sldChg>
      <pc:sldChg chg="addSp delSp modSp new mod">
        <pc:chgData name="Teuku Raja Irfan Radarma" userId="cf428174-95ba-4576-8554-3a3b8ffa52b7" providerId="ADAL" clId="{876D0B05-A5C4-422E-9AB5-0E7D3E1707B5}" dt="2024-11-03T15:31:07.817" v="700" actId="20577"/>
        <pc:sldMkLst>
          <pc:docMk/>
          <pc:sldMk cId="2321041839" sldId="301"/>
        </pc:sldMkLst>
        <pc:spChg chg="mod">
          <ac:chgData name="Teuku Raja Irfan Radarma" userId="cf428174-95ba-4576-8554-3a3b8ffa52b7" providerId="ADAL" clId="{876D0B05-A5C4-422E-9AB5-0E7D3E1707B5}" dt="2024-11-03T15:27:33.487" v="676" actId="20577"/>
          <ac:spMkLst>
            <pc:docMk/>
            <pc:sldMk cId="2321041839" sldId="301"/>
            <ac:spMk id="2" creationId="{03DBBA14-5763-460A-9D2D-C2242832695C}"/>
          </ac:spMkLst>
        </pc:spChg>
        <pc:spChg chg="del">
          <ac:chgData name="Teuku Raja Irfan Radarma" userId="cf428174-95ba-4576-8554-3a3b8ffa52b7" providerId="ADAL" clId="{876D0B05-A5C4-422E-9AB5-0E7D3E1707B5}" dt="2024-11-03T15:15:54.153" v="255" actId="478"/>
          <ac:spMkLst>
            <pc:docMk/>
            <pc:sldMk cId="2321041839" sldId="301"/>
            <ac:spMk id="3" creationId="{E6F7520B-54B1-4E16-B6DD-7521CB11A727}"/>
          </ac:spMkLst>
        </pc:spChg>
        <pc:spChg chg="add mod">
          <ac:chgData name="Teuku Raja Irfan Radarma" userId="cf428174-95ba-4576-8554-3a3b8ffa52b7" providerId="ADAL" clId="{876D0B05-A5C4-422E-9AB5-0E7D3E1707B5}" dt="2024-11-03T15:17:58.730" v="346" actId="2085"/>
          <ac:spMkLst>
            <pc:docMk/>
            <pc:sldMk cId="2321041839" sldId="301"/>
            <ac:spMk id="5" creationId="{8F6E4D4F-6549-47F0-9E23-1F8CA1EC8F0F}"/>
          </ac:spMkLst>
        </pc:spChg>
        <pc:spChg chg="add mod">
          <ac:chgData name="Teuku Raja Irfan Radarma" userId="cf428174-95ba-4576-8554-3a3b8ffa52b7" providerId="ADAL" clId="{876D0B05-A5C4-422E-9AB5-0E7D3E1707B5}" dt="2024-11-03T15:31:07.817" v="700" actId="20577"/>
          <ac:spMkLst>
            <pc:docMk/>
            <pc:sldMk cId="2321041839" sldId="301"/>
            <ac:spMk id="6" creationId="{E1AF9D62-FEDA-41D5-8487-53892EDCEFD7}"/>
          </ac:spMkLst>
        </pc:spChg>
        <pc:spChg chg="add mod">
          <ac:chgData name="Teuku Raja Irfan Radarma" userId="cf428174-95ba-4576-8554-3a3b8ffa52b7" providerId="ADAL" clId="{876D0B05-A5C4-422E-9AB5-0E7D3E1707B5}" dt="2024-11-03T15:17:58.730" v="346" actId="2085"/>
          <ac:spMkLst>
            <pc:docMk/>
            <pc:sldMk cId="2321041839" sldId="301"/>
            <ac:spMk id="7" creationId="{8E0AD69D-BDA4-4588-BA8A-387C5755D0D3}"/>
          </ac:spMkLst>
        </pc:spChg>
        <pc:spChg chg="add mod">
          <ac:chgData name="Teuku Raja Irfan Radarma" userId="cf428174-95ba-4576-8554-3a3b8ffa52b7" providerId="ADAL" clId="{876D0B05-A5C4-422E-9AB5-0E7D3E1707B5}" dt="2024-11-03T15:19:16.136" v="459" actId="20577"/>
          <ac:spMkLst>
            <pc:docMk/>
            <pc:sldMk cId="2321041839" sldId="301"/>
            <ac:spMk id="8" creationId="{21CC1A6C-9A33-4AA8-9A6F-B844A87144AD}"/>
          </ac:spMkLst>
        </pc:spChg>
        <pc:spChg chg="add mod">
          <ac:chgData name="Teuku Raja Irfan Radarma" userId="cf428174-95ba-4576-8554-3a3b8ffa52b7" providerId="ADAL" clId="{876D0B05-A5C4-422E-9AB5-0E7D3E1707B5}" dt="2024-11-03T15:19:28.439" v="484" actId="20577"/>
          <ac:spMkLst>
            <pc:docMk/>
            <pc:sldMk cId="2321041839" sldId="301"/>
            <ac:spMk id="9" creationId="{0009499D-C4EF-46BD-A6BD-00A6FE666C11}"/>
          </ac:spMkLst>
        </pc:spChg>
        <pc:spChg chg="add mod">
          <ac:chgData name="Teuku Raja Irfan Radarma" userId="cf428174-95ba-4576-8554-3a3b8ffa52b7" providerId="ADAL" clId="{876D0B05-A5C4-422E-9AB5-0E7D3E1707B5}" dt="2024-11-03T15:21:54.115" v="542" actId="20577"/>
          <ac:spMkLst>
            <pc:docMk/>
            <pc:sldMk cId="2321041839" sldId="301"/>
            <ac:spMk id="10" creationId="{5AE3D446-7E0D-47E1-9595-5A9A1D9DF5AB}"/>
          </ac:spMkLst>
        </pc:spChg>
      </pc:sldChg>
      <pc:sldChg chg="modSp new mod">
        <pc:chgData name="Teuku Raja Irfan Radarma" userId="cf428174-95ba-4576-8554-3a3b8ffa52b7" providerId="ADAL" clId="{876D0B05-A5C4-422E-9AB5-0E7D3E1707B5}" dt="2024-11-03T15:26:39.267" v="660"/>
        <pc:sldMkLst>
          <pc:docMk/>
          <pc:sldMk cId="1720464554" sldId="302"/>
        </pc:sldMkLst>
        <pc:spChg chg="mod">
          <ac:chgData name="Teuku Raja Irfan Radarma" userId="cf428174-95ba-4576-8554-3a3b8ffa52b7" providerId="ADAL" clId="{876D0B05-A5C4-422E-9AB5-0E7D3E1707B5}" dt="2024-11-03T15:24:35.928" v="645" actId="20577"/>
          <ac:spMkLst>
            <pc:docMk/>
            <pc:sldMk cId="1720464554" sldId="302"/>
            <ac:spMk id="2" creationId="{B61C65BF-FD88-4D6E-9C6E-1E70910141E2}"/>
          </ac:spMkLst>
        </pc:spChg>
        <pc:spChg chg="mod">
          <ac:chgData name="Teuku Raja Irfan Radarma" userId="cf428174-95ba-4576-8554-3a3b8ffa52b7" providerId="ADAL" clId="{876D0B05-A5C4-422E-9AB5-0E7D3E1707B5}" dt="2024-11-03T15:26:39.267" v="660"/>
          <ac:spMkLst>
            <pc:docMk/>
            <pc:sldMk cId="1720464554" sldId="302"/>
            <ac:spMk id="4" creationId="{CD49F428-A39E-4686-991D-628FB73A6276}"/>
          </ac:spMkLst>
        </pc:spChg>
      </pc:sldChg>
      <pc:sldChg chg="modSp add mod">
        <pc:chgData name="Teuku Raja Irfan Radarma" userId="cf428174-95ba-4576-8554-3a3b8ffa52b7" providerId="ADAL" clId="{876D0B05-A5C4-422E-9AB5-0E7D3E1707B5}" dt="2024-11-03T15:45:28.033" v="1718" actId="20577"/>
        <pc:sldMkLst>
          <pc:docMk/>
          <pc:sldMk cId="671399633" sldId="303"/>
        </pc:sldMkLst>
        <pc:spChg chg="mod">
          <ac:chgData name="Teuku Raja Irfan Radarma" userId="cf428174-95ba-4576-8554-3a3b8ffa52b7" providerId="ADAL" clId="{876D0B05-A5C4-422E-9AB5-0E7D3E1707B5}" dt="2024-11-03T15:38:21.942" v="1293" actId="20577"/>
          <ac:spMkLst>
            <pc:docMk/>
            <pc:sldMk cId="671399633" sldId="303"/>
            <ac:spMk id="2" creationId="{B61C65BF-FD88-4D6E-9C6E-1E70910141E2}"/>
          </ac:spMkLst>
        </pc:spChg>
        <pc:spChg chg="mod">
          <ac:chgData name="Teuku Raja Irfan Radarma" userId="cf428174-95ba-4576-8554-3a3b8ffa52b7" providerId="ADAL" clId="{876D0B05-A5C4-422E-9AB5-0E7D3E1707B5}" dt="2024-11-03T15:45:28.033" v="1718" actId="20577"/>
          <ac:spMkLst>
            <pc:docMk/>
            <pc:sldMk cId="671399633" sldId="303"/>
            <ac:spMk id="4" creationId="{CD49F428-A39E-4686-991D-628FB73A6276}"/>
          </ac:spMkLst>
        </pc:spChg>
      </pc:sldChg>
      <pc:sldChg chg="modSp new mod">
        <pc:chgData name="Teuku Raja Irfan Radarma" userId="cf428174-95ba-4576-8554-3a3b8ffa52b7" providerId="ADAL" clId="{876D0B05-A5C4-422E-9AB5-0E7D3E1707B5}" dt="2024-11-03T15:47:48.386" v="1848" actId="20577"/>
        <pc:sldMkLst>
          <pc:docMk/>
          <pc:sldMk cId="2982082475" sldId="304"/>
        </pc:sldMkLst>
        <pc:spChg chg="mod">
          <ac:chgData name="Teuku Raja Irfan Radarma" userId="cf428174-95ba-4576-8554-3a3b8ffa52b7" providerId="ADAL" clId="{876D0B05-A5C4-422E-9AB5-0E7D3E1707B5}" dt="2024-11-03T15:47:10.005" v="1753" actId="20577"/>
          <ac:spMkLst>
            <pc:docMk/>
            <pc:sldMk cId="2982082475" sldId="304"/>
            <ac:spMk id="2" creationId="{B86902CE-D0D4-4D14-8E09-32E2EFF51C7A}"/>
          </ac:spMkLst>
        </pc:spChg>
        <pc:spChg chg="mod">
          <ac:chgData name="Teuku Raja Irfan Radarma" userId="cf428174-95ba-4576-8554-3a3b8ffa52b7" providerId="ADAL" clId="{876D0B05-A5C4-422E-9AB5-0E7D3E1707B5}" dt="2024-11-03T15:47:48.386" v="1848" actId="20577"/>
          <ac:spMkLst>
            <pc:docMk/>
            <pc:sldMk cId="2982082475" sldId="304"/>
            <ac:spMk id="4" creationId="{73CE84E4-1522-4469-B190-3C23C078B786}"/>
          </ac:spMkLst>
        </pc:spChg>
      </pc:sldChg>
      <pc:sldChg chg="modSp new mod">
        <pc:chgData name="Teuku Raja Irfan Radarma" userId="cf428174-95ba-4576-8554-3a3b8ffa52b7" providerId="ADAL" clId="{876D0B05-A5C4-422E-9AB5-0E7D3E1707B5}" dt="2024-11-03T16:46:23.310" v="2133" actId="20577"/>
        <pc:sldMkLst>
          <pc:docMk/>
          <pc:sldMk cId="1219552265" sldId="305"/>
        </pc:sldMkLst>
        <pc:spChg chg="mod">
          <ac:chgData name="Teuku Raja Irfan Radarma" userId="cf428174-95ba-4576-8554-3a3b8ffa52b7" providerId="ADAL" clId="{876D0B05-A5C4-422E-9AB5-0E7D3E1707B5}" dt="2024-11-03T16:44:15.282" v="1867" actId="20577"/>
          <ac:spMkLst>
            <pc:docMk/>
            <pc:sldMk cId="1219552265" sldId="305"/>
            <ac:spMk id="2" creationId="{4AC1E7D4-D327-4A94-B66E-43DE12861714}"/>
          </ac:spMkLst>
        </pc:spChg>
        <pc:spChg chg="mod">
          <ac:chgData name="Teuku Raja Irfan Radarma" userId="cf428174-95ba-4576-8554-3a3b8ffa52b7" providerId="ADAL" clId="{876D0B05-A5C4-422E-9AB5-0E7D3E1707B5}" dt="2024-11-03T16:46:23.310" v="2133" actId="20577"/>
          <ac:spMkLst>
            <pc:docMk/>
            <pc:sldMk cId="1219552265" sldId="305"/>
            <ac:spMk id="4" creationId="{E1ACDB2A-BF37-4663-8DE2-8BD2BD99EC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usiness-charts-presentation-project-2399034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graphy-of-city-building-1049302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gray-reel-projector-retro-blur-hi-tech-movie-bokeh-coil-wallpaper-snlsk/download/1920x108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thetropes.org/wiki/The_Shawshank_Redemption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cat.nl/~jake/movies/the-godfather.php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vieloci.com/2552-The-Dark-Knight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tificial-intelligence-robot-board-2970158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n--80abaqzevto0rc.xn--j1amh/2023/02/chatgpt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lama.co.uk/dall%C2%B7e-goes-commercial-but-what-about-copyrigh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04" b="55116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10763251" cy="971551"/>
          </a:xfrm>
        </p:spPr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&amp; Telekomunikasi +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Salindia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ke-4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2598" b="32598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Versi</a:t>
            </a:r>
            <a:r>
              <a:rPr lang="en-US" dirty="0"/>
              <a:t> ChatGPT</a:t>
            </a:r>
          </a:p>
        </p:txBody>
      </p:sp>
    </p:spTree>
    <p:extLst>
      <p:ext uri="{BB962C8B-B14F-4D97-AF65-F5344CB8AC3E}">
        <p14:creationId xmlns:p14="http://schemas.microsoft.com/office/powerpoint/2010/main" val="95506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118C-D8E9-B0FD-E50F-F72316C1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F340-01FE-6B5A-CD37-301577640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61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b="1" dirty="0"/>
              <a:t>Paris, </a:t>
            </a:r>
            <a:r>
              <a:rPr lang="en-US" sz="3400" b="1" dirty="0" err="1"/>
              <a:t>Prancis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/>
              <a:t>Seni dan </a:t>
            </a:r>
            <a:r>
              <a:rPr lang="en-US" dirty="0" err="1"/>
              <a:t>Budaya</a:t>
            </a:r>
            <a:r>
              <a:rPr lang="en-US" dirty="0"/>
              <a:t>: Paris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mode, dan </a:t>
            </a:r>
            <a:r>
              <a:rPr lang="en-US" dirty="0" err="1"/>
              <a:t>budaya</a:t>
            </a:r>
            <a:r>
              <a:rPr lang="en-US" dirty="0"/>
              <a:t>. Kota ini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museum </a:t>
            </a:r>
            <a:r>
              <a:rPr lang="en-US" dirty="0" err="1"/>
              <a:t>terkenal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Louvre, yang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Mona Lisa,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galeri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teater</a:t>
            </a:r>
            <a:r>
              <a:rPr lang="en-US" dirty="0"/>
              <a:t>, dan </a:t>
            </a:r>
            <a:r>
              <a:rPr lang="en-US" dirty="0" err="1"/>
              <a:t>pertunjukan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pengunjung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dunia.</a:t>
            </a:r>
          </a:p>
          <a:p>
            <a:pPr>
              <a:spcBef>
                <a:spcPts val="200"/>
              </a:spcBef>
            </a:pPr>
            <a:r>
              <a:rPr lang="en-US" dirty="0"/>
              <a:t>Arsitektur </a:t>
            </a:r>
            <a:r>
              <a:rPr lang="en-US" dirty="0" err="1"/>
              <a:t>Bersejarah</a:t>
            </a:r>
            <a:r>
              <a:rPr lang="en-US" dirty="0"/>
              <a:t>: Paris </a:t>
            </a:r>
            <a:r>
              <a:rPr lang="en-US" dirty="0" err="1"/>
              <a:t>memiliki</a:t>
            </a:r>
            <a:r>
              <a:rPr lang="en-US" dirty="0"/>
              <a:t> arsitektur </a:t>
            </a:r>
            <a:r>
              <a:rPr lang="en-US" dirty="0" err="1"/>
              <a:t>klasik</a:t>
            </a:r>
            <a:r>
              <a:rPr lang="en-US" dirty="0"/>
              <a:t> yang </a:t>
            </a:r>
            <a:r>
              <a:rPr lang="en-US" dirty="0" err="1"/>
              <a:t>spektakuler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Menara Eiffel, </a:t>
            </a:r>
            <a:r>
              <a:rPr lang="en-US" dirty="0" err="1"/>
              <a:t>Katedral</a:t>
            </a:r>
            <a:r>
              <a:rPr lang="en-US" dirty="0"/>
              <a:t> Notre Dame, dan Palais Garnier. </a:t>
            </a:r>
            <a:r>
              <a:rPr lang="en-US" dirty="0" err="1"/>
              <a:t>Keindahan</a:t>
            </a:r>
            <a:r>
              <a:rPr lang="en-US" dirty="0"/>
              <a:t> arsitektur ini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lanskap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yang </a:t>
            </a:r>
            <a:r>
              <a:rPr lang="en-US" dirty="0" err="1"/>
              <a:t>ikonik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Kuliner</a:t>
            </a:r>
            <a:r>
              <a:rPr lang="en-US" dirty="0"/>
              <a:t>: Kota ini juga </a:t>
            </a:r>
            <a:r>
              <a:rPr lang="en-US" dirty="0" err="1"/>
              <a:t>terkenal</a:t>
            </a:r>
            <a:r>
              <a:rPr lang="en-US" dirty="0"/>
              <a:t> dengan </a:t>
            </a:r>
            <a:r>
              <a:rPr lang="en-US" dirty="0" err="1"/>
              <a:t>kulinernya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restoran-restoran</a:t>
            </a:r>
            <a:r>
              <a:rPr lang="en-US" dirty="0"/>
              <a:t> </a:t>
            </a:r>
            <a:r>
              <a:rPr lang="en-US" dirty="0" err="1"/>
              <a:t>berkualitas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kafe</a:t>
            </a:r>
            <a:r>
              <a:rPr lang="en-US" dirty="0"/>
              <a:t>, dan pasar yang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hidangan</a:t>
            </a:r>
            <a:r>
              <a:rPr lang="en-US" dirty="0"/>
              <a:t> </a:t>
            </a:r>
            <a:r>
              <a:rPr lang="en-US" dirty="0" err="1"/>
              <a:t>lezat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400" b="1" dirty="0"/>
              <a:t>New York City, Amerika </a:t>
            </a:r>
            <a:r>
              <a:rPr lang="en-US" sz="3400" b="1" dirty="0" err="1"/>
              <a:t>Serikat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/>
              <a:t>Pusat Ekonomi dan </a:t>
            </a:r>
            <a:r>
              <a:rPr lang="en-US" dirty="0" err="1"/>
              <a:t>Keuangan</a:t>
            </a:r>
            <a:r>
              <a:rPr lang="en-US" dirty="0"/>
              <a:t>: New York City adalah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dunia dengan Wall Street </a:t>
            </a:r>
            <a:r>
              <a:rPr lang="en-US" dirty="0" err="1"/>
              <a:t>sebagai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distrik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di dunia. Ini juga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multinasional</a:t>
            </a:r>
            <a:r>
              <a:rPr lang="en-US" dirty="0"/>
              <a:t> dan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global.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Keragaman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: Kota ini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yang sangat </a:t>
            </a:r>
            <a:r>
              <a:rPr lang="en-US" dirty="0" err="1"/>
              <a:t>beragam</a:t>
            </a:r>
            <a:r>
              <a:rPr lang="en-US" dirty="0"/>
              <a:t> dengan </a:t>
            </a:r>
            <a:r>
              <a:rPr lang="en-US" dirty="0" err="1"/>
              <a:t>warga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, agama, dan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etnis</a:t>
            </a:r>
            <a:r>
              <a:rPr lang="en-US" dirty="0"/>
              <a:t>. Ini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yang </a:t>
            </a:r>
            <a:r>
              <a:rPr lang="en-US" dirty="0" err="1"/>
              <a:t>dinamis</a:t>
            </a:r>
            <a:r>
              <a:rPr lang="en-US" dirty="0"/>
              <a:t> dan </a:t>
            </a:r>
            <a:r>
              <a:rPr lang="en-US" dirty="0" err="1"/>
              <a:t>menginspirasi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makanan</a:t>
            </a:r>
            <a:r>
              <a:rPr lang="en-US" dirty="0"/>
              <a:t>, dan </a:t>
            </a:r>
            <a:r>
              <a:rPr lang="en-US" dirty="0" err="1"/>
              <a:t>budaya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Hiburan</a:t>
            </a:r>
            <a:r>
              <a:rPr lang="en-US" dirty="0"/>
              <a:t> dan Seni: New York City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hiburan</a:t>
            </a:r>
            <a:r>
              <a:rPr lang="en-US" dirty="0"/>
              <a:t> dan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Broadway dengan </a:t>
            </a:r>
            <a:r>
              <a:rPr lang="en-US" dirty="0" err="1"/>
              <a:t>pertunjukan</a:t>
            </a:r>
            <a:r>
              <a:rPr lang="en-US" dirty="0"/>
              <a:t> </a:t>
            </a:r>
            <a:r>
              <a:rPr lang="en-US" dirty="0" err="1"/>
              <a:t>teater</a:t>
            </a:r>
            <a:r>
              <a:rPr lang="en-US" dirty="0"/>
              <a:t> Broadway-</a:t>
            </a:r>
            <a:r>
              <a:rPr lang="en-US" dirty="0" err="1"/>
              <a:t>nya</a:t>
            </a:r>
            <a:r>
              <a:rPr lang="en-US" dirty="0"/>
              <a:t>, museum-museum </a:t>
            </a:r>
            <a:r>
              <a:rPr lang="en-US" dirty="0" err="1"/>
              <a:t>seperti</a:t>
            </a:r>
            <a:r>
              <a:rPr lang="en-US" dirty="0"/>
              <a:t> Museum Seni Modern dan Metropolitan Museum of Art,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konser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dan acara </a:t>
            </a:r>
            <a:r>
              <a:rPr lang="en-US" dirty="0" err="1"/>
              <a:t>olahraga</a:t>
            </a:r>
            <a:r>
              <a:rPr lang="en-US" dirty="0"/>
              <a:t> yang </a:t>
            </a:r>
            <a:r>
              <a:rPr lang="en-US" dirty="0" err="1"/>
              <a:t>terkenal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400" b="1" dirty="0"/>
              <a:t>Kyoto, </a:t>
            </a:r>
            <a:r>
              <a:rPr lang="en-US" sz="3400" b="1" dirty="0" err="1"/>
              <a:t>Jepang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 err="1"/>
              <a:t>Warisan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: Kyoto adalah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bersejarah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warisan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 yang kaya. Kota ini </a:t>
            </a:r>
            <a:r>
              <a:rPr lang="en-US" dirty="0" err="1"/>
              <a:t>terkenal</a:t>
            </a:r>
            <a:r>
              <a:rPr lang="en-US" dirty="0"/>
              <a:t> dengan </a:t>
            </a:r>
            <a:r>
              <a:rPr lang="en-US" dirty="0" err="1"/>
              <a:t>kuil-kuil</a:t>
            </a:r>
            <a:r>
              <a:rPr lang="en-US" dirty="0"/>
              <a:t> dan </a:t>
            </a:r>
            <a:r>
              <a:rPr lang="en-US" dirty="0" err="1"/>
              <a:t>taman-taman</a:t>
            </a:r>
            <a:r>
              <a:rPr lang="en-US" dirty="0"/>
              <a:t> </a:t>
            </a:r>
            <a:r>
              <a:rPr lang="en-US" dirty="0" err="1"/>
              <a:t>bersejarahnya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Kuil </a:t>
            </a:r>
            <a:r>
              <a:rPr lang="en-US" dirty="0" err="1"/>
              <a:t>Kinkaku</a:t>
            </a:r>
            <a:r>
              <a:rPr lang="en-US" dirty="0"/>
              <a:t>-ji (</a:t>
            </a:r>
            <a:r>
              <a:rPr lang="en-US" dirty="0" err="1"/>
              <a:t>Paviliun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) dan Kuil </a:t>
            </a:r>
            <a:r>
              <a:rPr lang="en-US" dirty="0" err="1"/>
              <a:t>Kiyomizu-dera</a:t>
            </a:r>
            <a:r>
              <a:rPr lang="en-US" dirty="0"/>
              <a:t>, yang semuanya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Situs </a:t>
            </a:r>
            <a:r>
              <a:rPr lang="en-US" dirty="0" err="1"/>
              <a:t>Warisan</a:t>
            </a:r>
            <a:r>
              <a:rPr lang="en-US" dirty="0"/>
              <a:t> Dunia UNESCO.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: Kyoto adalah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 chanoyu (</a:t>
            </a:r>
            <a:r>
              <a:rPr lang="en-US" dirty="0" err="1"/>
              <a:t>upacara</a:t>
            </a:r>
            <a:r>
              <a:rPr lang="en-US" dirty="0"/>
              <a:t> </a:t>
            </a:r>
            <a:r>
              <a:rPr lang="en-US" dirty="0" err="1"/>
              <a:t>minum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), </a:t>
            </a:r>
            <a:r>
              <a:rPr lang="en-US" dirty="0" err="1"/>
              <a:t>kerajinan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kimonos, dan </a:t>
            </a:r>
            <a:r>
              <a:rPr lang="en-US" dirty="0" err="1"/>
              <a:t>seni</a:t>
            </a:r>
            <a:r>
              <a:rPr lang="en-US" dirty="0"/>
              <a:t> </a:t>
            </a:r>
            <a:r>
              <a:rPr lang="en-US" dirty="0" err="1"/>
              <a:t>taman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Keindahan</a:t>
            </a:r>
            <a:r>
              <a:rPr lang="en-US" dirty="0"/>
              <a:t> Alam: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budayanya</a:t>
            </a:r>
            <a:r>
              <a:rPr lang="en-US" dirty="0"/>
              <a:t>, Kyoto juga </a:t>
            </a:r>
            <a:r>
              <a:rPr lang="en-US" dirty="0" err="1"/>
              <a:t>dikelilingi</a:t>
            </a:r>
            <a:r>
              <a:rPr lang="en-US" dirty="0"/>
              <a:t> oleh </a:t>
            </a:r>
            <a:r>
              <a:rPr lang="en-US" dirty="0" err="1"/>
              <a:t>alam</a:t>
            </a:r>
            <a:r>
              <a:rPr lang="en-US" dirty="0"/>
              <a:t> yang </a:t>
            </a:r>
            <a:r>
              <a:rPr lang="en-US" dirty="0" err="1"/>
              <a:t>indah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pegunungan</a:t>
            </a:r>
            <a:r>
              <a:rPr lang="en-US" dirty="0"/>
              <a:t> dan </a:t>
            </a:r>
            <a:r>
              <a:rPr lang="en-US" dirty="0" err="1"/>
              <a:t>hutan-hutan</a:t>
            </a:r>
            <a:r>
              <a:rPr lang="en-US" dirty="0"/>
              <a:t> yang </a:t>
            </a:r>
            <a:r>
              <a:rPr lang="en-US" dirty="0" err="1"/>
              <a:t>indah</a:t>
            </a:r>
            <a:r>
              <a:rPr lang="en-US" dirty="0"/>
              <a:t>, yang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hiking dan </a:t>
            </a:r>
            <a:r>
              <a:rPr lang="en-US" dirty="0" err="1"/>
              <a:t>rekreasi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71245-5C24-0CE0-57DE-462A5F21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314" b="26314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Film-Film </a:t>
            </a:r>
            <a:r>
              <a:rPr lang="en-US" dirty="0" err="1"/>
              <a:t>Terbaik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Versi</a:t>
            </a:r>
            <a:r>
              <a:rPr lang="en-US" dirty="0"/>
              <a:t> IMDB</a:t>
            </a:r>
          </a:p>
        </p:txBody>
      </p:sp>
    </p:spTree>
    <p:extLst>
      <p:ext uri="{BB962C8B-B14F-4D97-AF65-F5344CB8AC3E}">
        <p14:creationId xmlns:p14="http://schemas.microsoft.com/office/powerpoint/2010/main" val="406241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Shawshank Redemption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A movie poster of two men&#10;&#10;Description automatically generated">
            <a:extLst>
              <a:ext uri="{FF2B5EF4-FFF2-40B4-BE49-F238E27FC236}">
                <a16:creationId xmlns:a16="http://schemas.microsoft.com/office/drawing/2014/main" id="{52FB1496-50A3-B5A9-C53B-C32F5686D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72633" y="784942"/>
            <a:ext cx="3962400" cy="513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Frank Darabont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"Andy Dufresne,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bankir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salah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dihukum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pembunuhan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berjuang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bertahan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hidup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Penjara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Shawshank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sambil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menjalin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persahabatan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narapidana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lain."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Godfather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Francis Ford Coppola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Keluarga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kejahatan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Corleone,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dipimpin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oleh Vito dan Michael Corleone,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terlibat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dunia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kejahatan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rumit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sambil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menghadapi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konsekuensi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keluarga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kekuasaan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</p:txBody>
      </p:sp>
      <p:pic>
        <p:nvPicPr>
          <p:cNvPr id="3" name="Picture 2" descr="A person in a tuxedo holding his finger up&#10;&#10;Description automatically generated">
            <a:extLst>
              <a:ext uri="{FF2B5EF4-FFF2-40B4-BE49-F238E27FC236}">
                <a16:creationId xmlns:a16="http://schemas.microsoft.com/office/drawing/2014/main" id="{F66C9D1A-BD9B-BCE6-90E5-92B7277F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44697" y="690738"/>
            <a:ext cx="3457814" cy="49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34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Knight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Cristopher Nolan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"Batman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berhadapan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Joker,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penjahat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perjuangan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moral di Kota Gotham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terancam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oleh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kekacauan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</p:txBody>
      </p:sp>
      <p:pic>
        <p:nvPicPr>
          <p:cNvPr id="5" name="Picture 4" descr="A person in a garment standing in front of a building with flames&#10;&#10;Description automatically generated">
            <a:extLst>
              <a:ext uri="{FF2B5EF4-FFF2-40B4-BE49-F238E27FC236}">
                <a16:creationId xmlns:a16="http://schemas.microsoft.com/office/drawing/2014/main" id="{E3BDDCB0-DF72-E6DE-38AC-7ED48B043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8794" y="737418"/>
            <a:ext cx="3458007" cy="50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290" b="22290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ChatGPT dan Dall-E</a:t>
            </a:r>
          </a:p>
        </p:txBody>
      </p:sp>
    </p:spTree>
    <p:extLst>
      <p:ext uri="{BB962C8B-B14F-4D97-AF65-F5344CB8AC3E}">
        <p14:creationId xmlns:p14="http://schemas.microsoft.com/office/powerpoint/2010/main" val="99914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0585C-3AAA-2316-1E93-3710E13C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520C0-A3DC-63A5-F25B-0AB142C14042}"/>
              </a:ext>
            </a:extLst>
          </p:cNvPr>
          <p:cNvSpPr txBox="1"/>
          <p:nvPr/>
        </p:nvSpPr>
        <p:spPr>
          <a:xfrm>
            <a:off x="934275" y="848141"/>
            <a:ext cx="1060900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+mj-lt"/>
              </a:rPr>
              <a:t>SAAT INI </a:t>
            </a:r>
            <a:r>
              <a:rPr lang="en-US" sz="16600" dirty="0">
                <a:solidFill>
                  <a:schemeClr val="bg1"/>
                </a:solidFill>
                <a:latin typeface="+mj-lt"/>
              </a:rPr>
              <a:t>AI</a:t>
            </a:r>
            <a:r>
              <a:rPr lang="en-US" sz="9600" dirty="0">
                <a:solidFill>
                  <a:schemeClr val="bg1"/>
                </a:solidFill>
                <a:latin typeface="+mj-lt"/>
              </a:rPr>
              <a:t> TELAH SEMAKIN CANGGIH</a:t>
            </a:r>
          </a:p>
        </p:txBody>
      </p:sp>
    </p:spTree>
    <p:extLst>
      <p:ext uri="{BB962C8B-B14F-4D97-AF65-F5344CB8AC3E}">
        <p14:creationId xmlns:p14="http://schemas.microsoft.com/office/powerpoint/2010/main" val="284806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EEC0-DD66-C494-4823-E1198592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E0CC9499-BD09-B0EB-35B2-1B6907C35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96911" y="1515499"/>
            <a:ext cx="4638889" cy="30616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4986-C37C-6ED6-17B9-EA382685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B4877-750B-304B-2D9F-CB544FF15161}"/>
              </a:ext>
            </a:extLst>
          </p:cNvPr>
          <p:cNvSpPr txBox="1"/>
          <p:nvPr/>
        </p:nvSpPr>
        <p:spPr>
          <a:xfrm>
            <a:off x="933687" y="1515499"/>
            <a:ext cx="5162313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Sebuah</a:t>
            </a:r>
            <a:r>
              <a:rPr lang="en-US" dirty="0"/>
              <a:t> Chatbot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dimanfaatkan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Bertukar</a:t>
            </a:r>
            <a:r>
              <a:rPr lang="en-US" dirty="0"/>
              <a:t> ide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/</a:t>
            </a:r>
            <a:r>
              <a:rPr lang="en-US" dirty="0" err="1"/>
              <a:t>konsep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Memodifikasi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Bahasa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8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19D5-FE80-9650-4506-7C46C938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56B8-79D7-CD38-26CD-D7AC330E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22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sesuai dengan </a:t>
            </a:r>
            <a:r>
              <a:rPr lang="en-US" dirty="0" err="1"/>
              <a:t>kehendak</a:t>
            </a:r>
            <a:r>
              <a:rPr lang="en-US" dirty="0"/>
              <a:t> </a:t>
            </a:r>
            <a:r>
              <a:rPr lang="en-US" dirty="0" err="1"/>
              <a:t>kita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0C76-EA90-916C-E59E-23483CC2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A person standing on a llama in a city&#10;&#10;Description automatically generated">
            <a:extLst>
              <a:ext uri="{FF2B5EF4-FFF2-40B4-BE49-F238E27FC236}">
                <a16:creationId xmlns:a16="http://schemas.microsoft.com/office/drawing/2014/main" id="{604D5AB9-9B37-CA70-3A7C-CB7D073E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53200" y="909913"/>
            <a:ext cx="4717915" cy="471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EAFFA-9053-78BF-54D8-289554D8BE96}"/>
              </a:ext>
            </a:extLst>
          </p:cNvPr>
          <p:cNvSpPr txBox="1"/>
          <p:nvPr/>
        </p:nvSpPr>
        <p:spPr>
          <a:xfrm>
            <a:off x="6921230" y="5699861"/>
            <a:ext cx="4349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technollama.co.uk/dall%C2%B7e-goes-commercial-but-what-about-copyrigh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6733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Quizizz OS &amp;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Jaringan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Karaoke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Salindia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009D-9164-4756-3322-1DB1023A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A7889-ECAC-8A3A-4C87-4F2D8A4E0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49882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5D11-BCE7-BEA1-F755-539E97C1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Kompetensi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E5D4-EC56-B280-1560-6F7906C0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Template dengan Slide Master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Menggunakan</a:t>
            </a:r>
            <a:r>
              <a:rPr lang="en-US" dirty="0"/>
              <a:t>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animasi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Menyisipkan</a:t>
            </a:r>
            <a:r>
              <a:rPr lang="en-US" dirty="0"/>
              <a:t> file audio-video </a:t>
            </a:r>
            <a:r>
              <a:rPr lang="en-US" dirty="0" err="1"/>
              <a:t>dalam</a:t>
            </a:r>
            <a:r>
              <a:rPr lang="en-US" dirty="0"/>
              <a:t> slide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rekaman</a:t>
            </a:r>
            <a:r>
              <a:rPr lang="en-US" dirty="0"/>
              <a:t> </a:t>
            </a:r>
            <a:r>
              <a:rPr lang="en-US" dirty="0" err="1"/>
              <a:t>tangkapan</a:t>
            </a:r>
            <a:r>
              <a:rPr lang="en-US" dirty="0"/>
              <a:t> layer (screen recording)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linkClick r:id="" action="ppaction://hlinkshowjump?jump=firstslide"/>
              </a:rPr>
              <a:t>Mengekspor</a:t>
            </a:r>
            <a:r>
              <a:rPr lang="en-US" dirty="0">
                <a:hlinkClick r:id="" action="ppaction://hlinkshowjump?jump=firstslide"/>
              </a:rPr>
              <a:t> slide ke format video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DF80-C458-BF52-AEF5-1A79B062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8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E7D4-D327-4A94-B66E-43DE1286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IV: </a:t>
            </a:r>
            <a:r>
              <a:rPr lang="en-US" dirty="0" err="1"/>
              <a:t>Salindia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48CF3-AA30-43D5-9739-6D8D5BA3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CDB2A-BF37-4663-8DE2-8BD2BD99E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913671" cy="3864538"/>
          </a:xfrm>
        </p:spPr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Individu</a:t>
            </a:r>
            <a:endParaRPr lang="en-US" dirty="0"/>
          </a:p>
          <a:p>
            <a:r>
              <a:rPr lang="en-US" dirty="0" err="1"/>
              <a:t>Buat</a:t>
            </a:r>
            <a:r>
              <a:rPr lang="en-US" dirty="0"/>
              <a:t> PowerPoint </a:t>
            </a:r>
            <a:r>
              <a:rPr lang="en-US" dirty="0" err="1"/>
              <a:t>terbaik</a:t>
            </a:r>
            <a:r>
              <a:rPr lang="en-US" dirty="0"/>
              <a:t> Anda </a:t>
            </a:r>
            <a:r>
              <a:rPr lang="en-US" dirty="0" err="1"/>
              <a:t>menegenai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Anda pada “</a:t>
            </a:r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!”</a:t>
            </a:r>
          </a:p>
          <a:p>
            <a:r>
              <a:rPr lang="en-US" dirty="0" err="1"/>
              <a:t>Manfaatkan</a:t>
            </a:r>
            <a:r>
              <a:rPr lang="en-US" dirty="0"/>
              <a:t> Slide Master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mendesain</a:t>
            </a:r>
            <a:r>
              <a:rPr lang="en-US" dirty="0"/>
              <a:t> slide</a:t>
            </a:r>
          </a:p>
          <a:p>
            <a:r>
              <a:rPr lang="en-US" dirty="0"/>
              <a:t>Submit </a:t>
            </a:r>
            <a:r>
              <a:rPr lang="en-US" dirty="0" err="1"/>
              <a:t>ke</a:t>
            </a:r>
            <a:r>
              <a:rPr lang="en-US" dirty="0"/>
              <a:t> Google Form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955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4AB3-43FC-464E-98C3-C429745B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&amp; Telekomunikasi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82E60-B0C0-43D9-A2A4-C110C56DC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guide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275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5BF-FD88-4D6E-9C6E-1E709101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 – Choose one!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74DB3-1501-432F-BA1E-1F424CB4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9F428-A39E-4686-991D-628FB73A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38645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do you think happens in the background when you send a message to someone far away?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 you think are the biggest differences between a network for home use and one used by a large organization?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might some businesses prefer wired networks over wireless ones, or vice versa?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you think networks will evolve in the future, especially with new technologies like IoT (Internet of Things) and AI?</a:t>
            </a:r>
          </a:p>
        </p:txBody>
      </p:sp>
    </p:spTree>
    <p:extLst>
      <p:ext uri="{BB962C8B-B14F-4D97-AF65-F5344CB8AC3E}">
        <p14:creationId xmlns:p14="http://schemas.microsoft.com/office/powerpoint/2010/main" val="172046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BA14-5763-460A-9D2D-C2242832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dirty="0"/>
              <a:t> Network </a:t>
            </a:r>
            <a:r>
              <a:rPr lang="en-US" dirty="0" err="1"/>
              <a:t>Dosko</a:t>
            </a:r>
            <a:r>
              <a:rPr lang="en-US" dirty="0"/>
              <a:t> (in a nutshell)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744F3-0C4E-4D61-B837-068AAAF9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E4D4F-6549-47F0-9E23-1F8CA1EC8F0F}"/>
              </a:ext>
            </a:extLst>
          </p:cNvPr>
          <p:cNvSpPr/>
          <p:nvPr/>
        </p:nvSpPr>
        <p:spPr>
          <a:xfrm>
            <a:off x="926674" y="1690688"/>
            <a:ext cx="3246427" cy="530874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9D62-FEDA-41D5-8487-53892EDCEFD7}"/>
              </a:ext>
            </a:extLst>
          </p:cNvPr>
          <p:cNvSpPr/>
          <p:nvPr/>
        </p:nvSpPr>
        <p:spPr>
          <a:xfrm>
            <a:off x="4472786" y="1690688"/>
            <a:ext cx="3246427" cy="530874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D69D-BDA4-4588-BA8A-387C5755D0D3}"/>
              </a:ext>
            </a:extLst>
          </p:cNvPr>
          <p:cNvSpPr/>
          <p:nvPr/>
        </p:nvSpPr>
        <p:spPr>
          <a:xfrm>
            <a:off x="8018899" y="1690688"/>
            <a:ext cx="3246427" cy="530874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C1A6C-9A33-4AA8-9A6F-B844A87144AD}"/>
              </a:ext>
            </a:extLst>
          </p:cNvPr>
          <p:cNvSpPr txBox="1"/>
          <p:nvPr/>
        </p:nvSpPr>
        <p:spPr>
          <a:xfrm>
            <a:off x="926674" y="2368848"/>
            <a:ext cx="3246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Area/Skala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Media </a:t>
            </a:r>
            <a:r>
              <a:rPr lang="en-US" dirty="0" err="1"/>
              <a:t>Penghantar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Topologi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9499D-C4EF-46BD-A6BD-00A6FE666C11}"/>
              </a:ext>
            </a:extLst>
          </p:cNvPr>
          <p:cNvSpPr txBox="1"/>
          <p:nvPr/>
        </p:nvSpPr>
        <p:spPr>
          <a:xfrm>
            <a:off x="4472785" y="2368848"/>
            <a:ext cx="3246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Switch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Firewall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3D446-7E0D-47E1-9595-5A9A1D9DF5AB}"/>
              </a:ext>
            </a:extLst>
          </p:cNvPr>
          <p:cNvSpPr txBox="1"/>
          <p:nvPr/>
        </p:nvSpPr>
        <p:spPr>
          <a:xfrm>
            <a:off x="8018899" y="2368848"/>
            <a:ext cx="3246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Gangguan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Threat</a:t>
            </a:r>
          </a:p>
        </p:txBody>
      </p:sp>
    </p:spTree>
    <p:extLst>
      <p:ext uri="{BB962C8B-B14F-4D97-AF65-F5344CB8AC3E}">
        <p14:creationId xmlns:p14="http://schemas.microsoft.com/office/powerpoint/2010/main" val="232104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5BF-FD88-4D6E-9C6E-1E709101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!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74DB3-1501-432F-BA1E-1F424CB4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9F428-A39E-4686-991D-628FB73A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0515599" cy="459351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race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secepatnya</a:t>
            </a:r>
            <a:r>
              <a:rPr lang="en-US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3-4 </a:t>
            </a:r>
            <a:r>
              <a:rPr lang="en-US" dirty="0" err="1"/>
              <a:t>anggota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Tentukan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grup</a:t>
            </a:r>
            <a:r>
              <a:rPr lang="en-US" dirty="0"/>
              <a:t> Anda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daftar </a:t>
            </a:r>
            <a:r>
              <a:rPr lang="en-US" dirty="0" err="1"/>
              <a:t>topik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  <a:p>
            <a:pPr marL="971550" lvl="1" indent="-514350">
              <a:buFont typeface="+mj-lt"/>
              <a:buAutoNum type="arabicParenR"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fungsinya</a:t>
            </a:r>
            <a:endParaRPr lang="en-US" dirty="0"/>
          </a:p>
          <a:p>
            <a:pPr marL="971550" lvl="1" indent="-514350">
              <a:buFont typeface="+mj-lt"/>
              <a:buAutoNum type="arabicParenR"/>
            </a:pP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pemenang</a:t>
            </a:r>
            <a:r>
              <a:rPr lang="en-US" dirty="0"/>
              <a:t> (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masing-masing </a:t>
            </a:r>
            <a:r>
              <a:rPr lang="en-US" dirty="0" err="1"/>
              <a:t>topik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pemenang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paling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dan </a:t>
            </a:r>
            <a:r>
              <a:rPr lang="en-US" dirty="0" err="1"/>
              <a:t>mengirimkannya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WA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Harap</a:t>
            </a:r>
            <a:r>
              <a:rPr lang="en-US" dirty="0"/>
              <a:t> </a:t>
            </a:r>
            <a:r>
              <a:rPr lang="en-US" dirty="0" err="1"/>
              <a:t>mencantumkan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pada </a:t>
            </a:r>
            <a:r>
              <a:rPr lang="en-US" dirty="0" err="1"/>
              <a:t>salindia</a:t>
            </a:r>
            <a:r>
              <a:rPr lang="en-US" dirty="0"/>
              <a:t> yang </a:t>
            </a:r>
            <a:r>
              <a:rPr lang="en-US" dirty="0" err="1"/>
              <a:t>dikumpulkan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Karaoke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02CE-D0D4-4D14-8E09-32E2EFF5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Dibutuhkan</a:t>
            </a:r>
            <a:r>
              <a:rPr lang="en-US" dirty="0"/>
              <a:t> 3 orang Volunteer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54FF3-DF38-43DC-8420-0105DC4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E84E4-1522-4469-B190-3C23C078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Syarat</a:t>
            </a:r>
            <a:r>
              <a:rPr lang="en-US" dirty="0"/>
              <a:t>:</a:t>
            </a:r>
          </a:p>
          <a:p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</a:t>
            </a:r>
            <a:r>
              <a:rPr lang="en-US" dirty="0" err="1"/>
              <a:t>menang</a:t>
            </a:r>
            <a:r>
              <a:rPr lang="en-US" dirty="0"/>
              <a:t> “</a:t>
            </a:r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!”</a:t>
            </a:r>
          </a:p>
          <a:p>
            <a:r>
              <a:rPr lang="en-US" dirty="0" err="1"/>
              <a:t>Percaya</a:t>
            </a:r>
            <a:r>
              <a:rPr lang="en-US" dirty="0"/>
              <a:t> </a:t>
            </a:r>
            <a:r>
              <a:rPr lang="en-US" dirty="0" err="1"/>
              <a:t>Diri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8208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7F7-3C1B-8D06-608F-A469F35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Pilihan Tema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5080-816C-A21F-72B6-B1754C2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785B3-DF5E-E738-8E16-86EB95FB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142379" cy="38645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Film-Film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IMDB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190537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5162</TotalTime>
  <Words>848</Words>
  <Application>Microsoft Office PowerPoint</Application>
  <PresentationFormat>Widescreen</PresentationFormat>
  <Paragraphs>117</Paragraphs>
  <Slides>22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Jaringan &amp; Telekomunikasi + Praktikum Salindia</vt:lpstr>
      <vt:lpstr>PowerPoint Presentation</vt:lpstr>
      <vt:lpstr>Jaringan &amp; Telekomunikasi</vt:lpstr>
      <vt:lpstr>Open Question – Choose one!</vt:lpstr>
      <vt:lpstr>Materi Network Dosko (in a nutshell)</vt:lpstr>
      <vt:lpstr>Mendadak Salindia!</vt:lpstr>
      <vt:lpstr>Karaoke</vt:lpstr>
      <vt:lpstr>Dibutuhkan 3 orang Volunteer</vt:lpstr>
      <vt:lpstr>Pilihan Tema</vt:lpstr>
      <vt:lpstr>Kota-Kota Terbaik Dunia</vt:lpstr>
      <vt:lpstr>Kota-Kota Terbaik Dunia</vt:lpstr>
      <vt:lpstr>Film-Film Terbaik</vt:lpstr>
      <vt:lpstr>Shawshank Redemption</vt:lpstr>
      <vt:lpstr>The Godfather</vt:lpstr>
      <vt:lpstr>The Dark Knight</vt:lpstr>
      <vt:lpstr>Artificial Intelligence</vt:lpstr>
      <vt:lpstr>PowerPoint Presentation</vt:lpstr>
      <vt:lpstr>ChatGPT</vt:lpstr>
      <vt:lpstr>Dall-E</vt:lpstr>
      <vt:lpstr>Praktik</vt:lpstr>
      <vt:lpstr>Standar Kompetensi</vt:lpstr>
      <vt:lpstr>Tugas IV: Salindia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7</cp:revision>
  <dcterms:created xsi:type="dcterms:W3CDTF">2023-09-18T04:21:25Z</dcterms:created>
  <dcterms:modified xsi:type="dcterms:W3CDTF">2024-11-03T16:46:54Z</dcterms:modified>
</cp:coreProperties>
</file>